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39"/>
  </p:notesMasterIdLst>
  <p:handoutMasterIdLst>
    <p:handoutMasterId r:id="rId40"/>
  </p:handoutMasterIdLst>
  <p:sldIdLst>
    <p:sldId id="256" r:id="rId4"/>
    <p:sldId id="552" r:id="rId5"/>
    <p:sldId id="261" r:id="rId6"/>
    <p:sldId id="609" r:id="rId7"/>
    <p:sldId id="631" r:id="rId8"/>
    <p:sldId id="632" r:id="rId9"/>
    <p:sldId id="639" r:id="rId10"/>
    <p:sldId id="640" r:id="rId11"/>
    <p:sldId id="655" r:id="rId12"/>
    <p:sldId id="656" r:id="rId13"/>
    <p:sldId id="657" r:id="rId14"/>
    <p:sldId id="658" r:id="rId15"/>
    <p:sldId id="659" r:id="rId16"/>
    <p:sldId id="660" r:id="rId17"/>
    <p:sldId id="661" r:id="rId18"/>
    <p:sldId id="662" r:id="rId19"/>
    <p:sldId id="663" r:id="rId20"/>
    <p:sldId id="664" r:id="rId21"/>
    <p:sldId id="665" r:id="rId22"/>
    <p:sldId id="666" r:id="rId23"/>
    <p:sldId id="667" r:id="rId24"/>
    <p:sldId id="668" r:id="rId25"/>
    <p:sldId id="641" r:id="rId26"/>
    <p:sldId id="637" r:id="rId27"/>
    <p:sldId id="638" r:id="rId28"/>
    <p:sldId id="642" r:id="rId29"/>
    <p:sldId id="633" r:id="rId30"/>
    <p:sldId id="634" r:id="rId31"/>
    <p:sldId id="643" r:id="rId32"/>
    <p:sldId id="635" r:id="rId33"/>
    <p:sldId id="636" r:id="rId34"/>
    <p:sldId id="669" r:id="rId35"/>
    <p:sldId id="670" r:id="rId36"/>
    <p:sldId id="671" r:id="rId37"/>
    <p:sldId id="260" r:id="rId3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94" autoAdjust="0"/>
    <p:restoredTop sz="94660"/>
  </p:normalViewPr>
  <p:slideViewPr>
    <p:cSldViewPr snapToGrid="0">
      <p:cViewPr varScale="1">
        <p:scale>
          <a:sx n="63" d="100"/>
          <a:sy n="63" d="100"/>
        </p:scale>
        <p:origin x="600" y="5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43414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8005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3" r:id="rId2"/>
    <p:sldLayoutId id="2147483754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(18CSC202J)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1929267"/>
          </a:xfrm>
        </p:spPr>
        <p:txBody>
          <a:bodyPr/>
          <a:lstStyle/>
          <a:p>
            <a:pPr algn="just"/>
            <a:r>
              <a:rPr lang="en-IN" sz="3200" dirty="0"/>
              <a:t>The transform() function applies an operation to the elements of an array(s) and then stores the result in another output array.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6171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Example 1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771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l"/>
            <a:r>
              <a:rPr lang="en-IN" sz="2800" dirty="0"/>
              <a:t>#include &lt;</a:t>
            </a:r>
            <a:r>
              <a:rPr lang="en-IN" sz="2800" dirty="0" err="1"/>
              <a:t>iostream</a:t>
            </a:r>
            <a:r>
              <a:rPr lang="en-IN" sz="2800" dirty="0"/>
              <a:t>&gt;</a:t>
            </a:r>
            <a:br>
              <a:rPr lang="en-IN" sz="2800" dirty="0"/>
            </a:br>
            <a:r>
              <a:rPr lang="en-IN" sz="2800" dirty="0"/>
              <a:t>#include &lt;functional&gt;</a:t>
            </a:r>
            <a:br>
              <a:rPr lang="en-IN" sz="2800" dirty="0"/>
            </a:br>
            <a:r>
              <a:rPr lang="en-IN" sz="2800" dirty="0"/>
              <a:t>#include &lt;algorithm&gt;</a:t>
            </a:r>
            <a:br>
              <a:rPr lang="en-IN" sz="2800" dirty="0"/>
            </a:br>
            <a:r>
              <a:rPr lang="en-IN" sz="2800" dirty="0"/>
              <a:t>using namespace </a:t>
            </a:r>
            <a:r>
              <a:rPr lang="en-IN" sz="2800" dirty="0" err="1"/>
              <a:t>std</a:t>
            </a:r>
            <a:r>
              <a:rPr lang="en-IN" sz="2800" dirty="0"/>
              <a:t>;</a:t>
            </a:r>
            <a:br>
              <a:rPr lang="en-IN" sz="2800" dirty="0"/>
            </a:br>
            <a:r>
              <a:rPr lang="en-IN" sz="2800" dirty="0" err="1"/>
              <a:t>int</a:t>
            </a:r>
            <a:r>
              <a:rPr lang="en-IN" sz="2800" dirty="0"/>
              <a:t> main()</a:t>
            </a:r>
            <a:br>
              <a:rPr lang="en-IN" sz="2800" dirty="0"/>
            </a:br>
            <a:r>
              <a:rPr lang="en-IN" sz="2800" dirty="0"/>
              <a:t>{</a:t>
            </a:r>
            <a:br>
              <a:rPr lang="en-IN" sz="2800" dirty="0"/>
            </a:br>
            <a:r>
              <a:rPr lang="en-IN" sz="2800" dirty="0"/>
              <a:t>    </a:t>
            </a:r>
            <a:r>
              <a:rPr lang="en-IN" sz="2800" dirty="0" err="1"/>
              <a:t>int</a:t>
            </a:r>
            <a:r>
              <a:rPr lang="en-IN" sz="2800" dirty="0"/>
              <a:t> a1[] = {1, 2, 3};</a:t>
            </a:r>
            <a:br>
              <a:rPr lang="en-IN" sz="2800" dirty="0"/>
            </a:br>
            <a:r>
              <a:rPr lang="en-IN" sz="2800" dirty="0"/>
              <a:t>    </a:t>
            </a:r>
            <a:r>
              <a:rPr lang="en-IN" sz="2800" dirty="0" err="1"/>
              <a:t>int</a:t>
            </a:r>
            <a:r>
              <a:rPr lang="en-IN" sz="2800" dirty="0"/>
              <a:t> a2[] = {4, 5, 6};</a:t>
            </a:r>
            <a:br>
              <a:rPr lang="en-IN" sz="2800" dirty="0"/>
            </a:br>
            <a:r>
              <a:rPr lang="en-IN" sz="2800" dirty="0"/>
              <a:t>    </a:t>
            </a:r>
            <a:r>
              <a:rPr lang="en-IN" sz="2800" dirty="0" err="1"/>
              <a:t>int</a:t>
            </a:r>
            <a:r>
              <a:rPr lang="en-IN" sz="2800" dirty="0"/>
              <a:t> res[3];</a:t>
            </a:r>
            <a:br>
              <a:rPr lang="en-IN" sz="2800" dirty="0"/>
            </a:br>
            <a:r>
              <a:rPr lang="en-IN" sz="2800" dirty="0"/>
              <a:t>    transform(a1, a1 + 3, a2, res, plus&lt;</a:t>
            </a:r>
            <a:r>
              <a:rPr lang="en-IN" sz="2800" dirty="0" err="1"/>
              <a:t>int</a:t>
            </a:r>
            <a:r>
              <a:rPr lang="en-IN" sz="2800" dirty="0"/>
              <a:t>&gt;());</a:t>
            </a:r>
            <a:br>
              <a:rPr lang="en-IN" sz="2800" dirty="0"/>
            </a:br>
            <a:r>
              <a:rPr lang="en-IN" sz="2800" dirty="0"/>
              <a:t>    </a:t>
            </a:r>
            <a:r>
              <a:rPr lang="en-IN" sz="2800" dirty="0" err="1"/>
              <a:t>cout</a:t>
            </a:r>
            <a:r>
              <a:rPr lang="en-IN" sz="2800" dirty="0"/>
              <a:t>&lt;&lt;"\</a:t>
            </a:r>
            <a:r>
              <a:rPr lang="en-IN" sz="2800" dirty="0" err="1"/>
              <a:t>nThe</a:t>
            </a:r>
            <a:r>
              <a:rPr lang="en-IN" sz="2800" dirty="0"/>
              <a:t> sum of elements\n";</a:t>
            </a:r>
            <a:br>
              <a:rPr lang="en-IN" sz="2800" dirty="0"/>
            </a:br>
            <a:r>
              <a:rPr lang="en-IN" sz="2800" dirty="0"/>
              <a:t>    for (</a:t>
            </a:r>
            <a:r>
              <a:rPr lang="en-IN" sz="2800" dirty="0" err="1"/>
              <a:t>int</a:t>
            </a:r>
            <a:r>
              <a:rPr lang="en-IN" sz="2800" dirty="0"/>
              <a:t> </a:t>
            </a:r>
            <a:r>
              <a:rPr lang="en-IN" sz="2800" dirty="0" err="1"/>
              <a:t>i</a:t>
            </a:r>
            <a:r>
              <a:rPr lang="en-IN" sz="2800" dirty="0"/>
              <a:t> = 0; </a:t>
            </a:r>
            <a:r>
              <a:rPr lang="en-IN" sz="2800" dirty="0" err="1"/>
              <a:t>i</a:t>
            </a:r>
            <a:r>
              <a:rPr lang="en-IN" sz="2800" dirty="0"/>
              <a:t> &lt; 3; </a:t>
            </a:r>
            <a:r>
              <a:rPr lang="en-IN" sz="2800" dirty="0" err="1"/>
              <a:t>i</a:t>
            </a:r>
            <a:r>
              <a:rPr lang="en-IN" sz="2800" dirty="0"/>
              <a:t>++)</a:t>
            </a:r>
          </a:p>
          <a:p>
            <a:pPr algn="l"/>
            <a:r>
              <a:rPr lang="en-IN" sz="2800" dirty="0"/>
              <a:t>        </a:t>
            </a:r>
            <a:r>
              <a:rPr lang="en-IN" sz="2800" dirty="0" err="1"/>
              <a:t>cout</a:t>
            </a:r>
            <a:r>
              <a:rPr lang="en-IN" sz="2800" dirty="0"/>
              <a:t> &lt;&lt; res[</a:t>
            </a:r>
            <a:r>
              <a:rPr lang="en-IN" sz="2800" dirty="0" err="1"/>
              <a:t>i</a:t>
            </a:r>
            <a:r>
              <a:rPr lang="en-IN" sz="2800" dirty="0"/>
              <a:t>] &lt;&lt; " ";</a:t>
            </a:r>
            <a:br>
              <a:rPr lang="en-IN" sz="2800" dirty="0"/>
            </a:br>
            <a:r>
              <a:rPr lang="en-IN" sz="2800" dirty="0"/>
              <a:t>}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6085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2598008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IN" sz="3200" dirty="0"/>
              <a:t>The sum of elements</a:t>
            </a:r>
          </a:p>
          <a:p>
            <a:pPr algn="just"/>
            <a:r>
              <a:rPr lang="en-IN" sz="3200" dirty="0"/>
              <a:t>5 7 9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50623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Example 2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291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364790"/>
          </a:xfrm>
        </p:spPr>
        <p:txBody>
          <a:bodyPr/>
          <a:lstStyle/>
          <a:p>
            <a:pPr algn="l"/>
            <a:r>
              <a:rPr lang="en-US" sz="2600" dirty="0"/>
              <a:t>#include &lt;</a:t>
            </a:r>
            <a:r>
              <a:rPr lang="en-US" sz="2600" dirty="0" err="1"/>
              <a:t>iostream</a:t>
            </a:r>
            <a:r>
              <a:rPr lang="en-US" sz="2600" dirty="0"/>
              <a:t>&gt;</a:t>
            </a:r>
            <a:br>
              <a:rPr lang="en-US" sz="2600" dirty="0"/>
            </a:br>
            <a:r>
              <a:rPr lang="en-US" sz="2600" dirty="0"/>
              <a:t>#include &lt;algorithm&gt;</a:t>
            </a:r>
            <a:br>
              <a:rPr lang="en-US" sz="2600" dirty="0"/>
            </a:br>
            <a:r>
              <a:rPr lang="en-US" sz="2600" dirty="0"/>
              <a:t>using namespace </a:t>
            </a:r>
            <a:r>
              <a:rPr lang="en-US" sz="2600" dirty="0" err="1"/>
              <a:t>std</a:t>
            </a:r>
            <a:r>
              <a:rPr lang="en-US" sz="2600" dirty="0"/>
              <a:t>;</a:t>
            </a:r>
            <a:br>
              <a:rPr lang="en-US" sz="2600" dirty="0"/>
            </a:br>
            <a:r>
              <a:rPr lang="en-US" sz="2600" dirty="0" err="1"/>
              <a:t>int</a:t>
            </a:r>
            <a:r>
              <a:rPr lang="en-US" sz="2600" dirty="0"/>
              <a:t> increment(</a:t>
            </a:r>
            <a:r>
              <a:rPr lang="en-US" sz="2600" dirty="0" err="1"/>
              <a:t>int</a:t>
            </a:r>
            <a:r>
              <a:rPr lang="en-US" sz="2600" dirty="0"/>
              <a:t> x)</a:t>
            </a:r>
            <a:br>
              <a:rPr lang="en-US" sz="2600" dirty="0"/>
            </a:br>
            <a:r>
              <a:rPr lang="en-US" sz="2600" dirty="0"/>
              <a:t>{</a:t>
            </a:r>
            <a:br>
              <a:rPr lang="en-US" sz="2600" dirty="0"/>
            </a:br>
            <a:r>
              <a:rPr lang="en-US" sz="2600" dirty="0"/>
              <a:t>    x = x + 1;</a:t>
            </a:r>
            <a:br>
              <a:rPr lang="en-US" sz="2600" dirty="0"/>
            </a:br>
            <a:r>
              <a:rPr lang="en-US" sz="2600" dirty="0"/>
              <a:t>    return x;</a:t>
            </a:r>
            <a:br>
              <a:rPr lang="en-US" sz="2600" dirty="0"/>
            </a:br>
            <a:r>
              <a:rPr lang="en-US" sz="2600" dirty="0"/>
              <a:t>}</a:t>
            </a:r>
            <a:br>
              <a:rPr lang="en-US" sz="2600" dirty="0"/>
            </a:br>
            <a:r>
              <a:rPr lang="en-US" sz="2600" dirty="0" err="1"/>
              <a:t>int</a:t>
            </a:r>
            <a:r>
              <a:rPr lang="en-US" sz="2600" dirty="0"/>
              <a:t> main()</a:t>
            </a:r>
            <a:br>
              <a:rPr lang="en-US" sz="2600" dirty="0"/>
            </a:br>
            <a:r>
              <a:rPr lang="en-US" sz="2600" dirty="0"/>
              <a:t>{</a:t>
            </a:r>
            <a:br>
              <a:rPr lang="en-US" sz="2600" dirty="0"/>
            </a:br>
            <a:r>
              <a:rPr lang="en-US" sz="2600" dirty="0"/>
              <a:t>    </a:t>
            </a:r>
            <a:r>
              <a:rPr lang="en-US" sz="2600" dirty="0" err="1"/>
              <a:t>int</a:t>
            </a:r>
            <a:r>
              <a:rPr lang="en-US" sz="2600" dirty="0"/>
              <a:t> a[] = {3, 6, 8, 13, 2};</a:t>
            </a:r>
            <a:br>
              <a:rPr lang="en-US" sz="2600" dirty="0"/>
            </a:br>
            <a:r>
              <a:rPr lang="en-US" sz="2600" dirty="0"/>
              <a:t>    </a:t>
            </a:r>
            <a:r>
              <a:rPr lang="en-US" sz="2600" dirty="0" err="1"/>
              <a:t>int</a:t>
            </a:r>
            <a:r>
              <a:rPr lang="en-US" sz="2600" dirty="0"/>
              <a:t> r[5];</a:t>
            </a:r>
            <a:br>
              <a:rPr lang="en-US" sz="2600" dirty="0"/>
            </a:br>
            <a:r>
              <a:rPr lang="en-US" sz="2600" dirty="0"/>
              <a:t>    </a:t>
            </a:r>
            <a:r>
              <a:rPr lang="en-US" sz="2600" dirty="0" err="1"/>
              <a:t>cout</a:t>
            </a:r>
            <a:r>
              <a:rPr lang="en-US" sz="2600" dirty="0"/>
              <a:t> &lt;&lt; "\</a:t>
            </a:r>
            <a:r>
              <a:rPr lang="en-US" sz="2600" dirty="0" err="1"/>
              <a:t>nThe</a:t>
            </a:r>
            <a:r>
              <a:rPr lang="en-US" sz="2600" dirty="0"/>
              <a:t> array a: ";</a:t>
            </a:r>
            <a:br>
              <a:rPr lang="en-US" sz="2600" dirty="0"/>
            </a:br>
            <a:r>
              <a:rPr lang="en-US" sz="2600" dirty="0"/>
              <a:t>    for (</a:t>
            </a:r>
            <a:r>
              <a:rPr lang="en-US" sz="2600" dirty="0" err="1"/>
              <a:t>int</a:t>
            </a:r>
            <a:r>
              <a:rPr lang="en-US" sz="2600" dirty="0"/>
              <a:t> </a:t>
            </a:r>
            <a:r>
              <a:rPr lang="en-US" sz="2600" dirty="0" err="1"/>
              <a:t>i</a:t>
            </a:r>
            <a:r>
              <a:rPr lang="en-US" sz="2600" dirty="0"/>
              <a:t> = 0; </a:t>
            </a:r>
            <a:r>
              <a:rPr lang="en-US" sz="2600" dirty="0" err="1"/>
              <a:t>i</a:t>
            </a:r>
            <a:r>
              <a:rPr lang="en-US" sz="2600" dirty="0"/>
              <a:t> &lt; 5; </a:t>
            </a:r>
            <a:r>
              <a:rPr lang="en-US" sz="2600" dirty="0" err="1"/>
              <a:t>i</a:t>
            </a:r>
            <a:r>
              <a:rPr lang="en-US" sz="2600" dirty="0"/>
              <a:t>++)</a:t>
            </a:r>
            <a:br>
              <a:rPr lang="en-US" sz="2600" dirty="0"/>
            </a:br>
            <a:r>
              <a:rPr lang="en-US" sz="2600" dirty="0"/>
              <a:t>    {</a:t>
            </a:r>
            <a:br>
              <a:rPr lang="en-US" sz="2600" dirty="0"/>
            </a:br>
            <a:r>
              <a:rPr lang="en-US" sz="2600" dirty="0"/>
              <a:t>        </a:t>
            </a:r>
            <a:r>
              <a:rPr lang="en-US" sz="2600" dirty="0" err="1"/>
              <a:t>cout</a:t>
            </a:r>
            <a:r>
              <a:rPr lang="en-US" sz="2600" dirty="0"/>
              <a:t> &lt;&lt; ' ' &lt;&lt; a[</a:t>
            </a:r>
            <a:r>
              <a:rPr lang="en-US" sz="2600" dirty="0" err="1"/>
              <a:t>i</a:t>
            </a:r>
            <a:r>
              <a:rPr lang="en-US" sz="2600" dirty="0"/>
              <a:t>];</a:t>
            </a:r>
            <a:br>
              <a:rPr lang="en-US" sz="2600" dirty="0"/>
            </a:br>
            <a:r>
              <a:rPr lang="en-US" sz="2600" dirty="0"/>
              <a:t>    }</a:t>
            </a:r>
            <a:br>
              <a:rPr lang="en-US" sz="2600" dirty="0"/>
            </a:br>
            <a:endParaRPr lang="en-US" sz="26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-10144" y="223724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2368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l"/>
            <a:r>
              <a:rPr lang="en-IN" sz="3200" dirty="0"/>
              <a:t>    transform(a, a + 5, r, increment);</a:t>
            </a:r>
            <a:br>
              <a:rPr lang="en-IN" sz="3200" dirty="0"/>
            </a:br>
            <a:r>
              <a:rPr lang="en-IN" sz="3200" dirty="0"/>
              <a:t>    </a:t>
            </a:r>
            <a:r>
              <a:rPr lang="en-IN" sz="3200" dirty="0" err="1"/>
              <a:t>cout</a:t>
            </a:r>
            <a:r>
              <a:rPr lang="en-IN" sz="3200" dirty="0"/>
              <a:t> &lt;&lt; "The array r : ";</a:t>
            </a:r>
            <a:br>
              <a:rPr lang="en-IN" sz="3200" dirty="0"/>
            </a:br>
            <a:r>
              <a:rPr lang="en-IN" sz="3200" dirty="0"/>
              <a:t>    for (</a:t>
            </a:r>
            <a:r>
              <a:rPr lang="en-IN" sz="3200" dirty="0" err="1"/>
              <a:t>int</a:t>
            </a:r>
            <a:r>
              <a:rPr lang="en-IN" sz="3200" dirty="0"/>
              <a:t> </a:t>
            </a:r>
            <a:r>
              <a:rPr lang="en-IN" sz="3200" dirty="0" err="1"/>
              <a:t>i</a:t>
            </a:r>
            <a:r>
              <a:rPr lang="en-IN" sz="3200" dirty="0"/>
              <a:t> = 0; </a:t>
            </a:r>
            <a:r>
              <a:rPr lang="en-IN" sz="3200" dirty="0" err="1"/>
              <a:t>i</a:t>
            </a:r>
            <a:r>
              <a:rPr lang="en-IN" sz="3200" dirty="0"/>
              <a:t> &lt; 5; </a:t>
            </a:r>
            <a:r>
              <a:rPr lang="en-IN" sz="3200" dirty="0" err="1"/>
              <a:t>i</a:t>
            </a:r>
            <a:r>
              <a:rPr lang="en-IN" sz="3200" dirty="0"/>
              <a:t>++)</a:t>
            </a:r>
            <a:br>
              <a:rPr lang="en-IN" sz="3200" dirty="0"/>
            </a:br>
            <a:r>
              <a:rPr lang="en-IN" sz="3200" dirty="0"/>
              <a:t>    {</a:t>
            </a:r>
            <a:br>
              <a:rPr lang="en-IN" sz="3200" dirty="0"/>
            </a:br>
            <a:r>
              <a:rPr lang="en-IN" sz="3200" dirty="0"/>
              <a:t>        </a:t>
            </a:r>
            <a:r>
              <a:rPr lang="en-IN" sz="3200" dirty="0" err="1"/>
              <a:t>cout</a:t>
            </a:r>
            <a:r>
              <a:rPr lang="en-IN" sz="3200" dirty="0"/>
              <a:t> &lt;&lt; ' ' &lt;&lt; r[</a:t>
            </a:r>
            <a:r>
              <a:rPr lang="en-IN" sz="3200" dirty="0" err="1"/>
              <a:t>i</a:t>
            </a:r>
            <a:r>
              <a:rPr lang="en-IN" sz="3200" dirty="0"/>
              <a:t>];</a:t>
            </a:r>
            <a:br>
              <a:rPr lang="en-IN" sz="3200" dirty="0"/>
            </a:br>
            <a:r>
              <a:rPr lang="en-IN" sz="3200" dirty="0"/>
              <a:t>    }</a:t>
            </a:r>
          </a:p>
          <a:p>
            <a:pPr algn="l"/>
            <a:r>
              <a:rPr lang="en-IN" sz="3200" dirty="0"/>
              <a:t>    return 0;</a:t>
            </a:r>
          </a:p>
          <a:p>
            <a:pPr algn="l"/>
            <a:r>
              <a:rPr lang="en-IN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IN" sz="3200" dirty="0"/>
              <a:t>The array a:  3 6 8 13 2</a:t>
            </a:r>
          </a:p>
          <a:p>
            <a:pPr algn="l"/>
            <a:r>
              <a:rPr lang="en-IN" sz="3200" dirty="0"/>
              <a:t>The array r :  4 7 9 14 3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3732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Example 3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514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173721"/>
          </a:xfrm>
        </p:spPr>
        <p:txBody>
          <a:bodyPr/>
          <a:lstStyle/>
          <a:p>
            <a:pPr algn="l"/>
            <a:r>
              <a:rPr lang="en-US" sz="3100" dirty="0"/>
              <a:t>#include &lt;functional&gt;   </a:t>
            </a:r>
            <a:br>
              <a:rPr lang="en-US" sz="3100" dirty="0"/>
            </a:br>
            <a:r>
              <a:rPr lang="en-US" sz="3100" dirty="0"/>
              <a:t>#include &lt;algorithm&gt;    </a:t>
            </a:r>
            <a:br>
              <a:rPr lang="en-US" sz="3100" dirty="0"/>
            </a:br>
            <a:r>
              <a:rPr lang="en-US" sz="3100" dirty="0" err="1"/>
              <a:t>int</a:t>
            </a:r>
            <a:r>
              <a:rPr lang="en-US" sz="3100" dirty="0"/>
              <a:t> main()</a:t>
            </a:r>
            <a:br>
              <a:rPr lang="en-US" sz="3100" dirty="0"/>
            </a:br>
            <a:r>
              <a:rPr lang="en-US" sz="3100" dirty="0"/>
              <a:t>{</a:t>
            </a:r>
            <a:br>
              <a:rPr lang="en-US" sz="3100" dirty="0"/>
            </a:br>
            <a:r>
              <a:rPr lang="en-US" sz="3100" dirty="0"/>
              <a:t>   </a:t>
            </a:r>
            <a:r>
              <a:rPr lang="en-US" sz="3100" dirty="0" err="1"/>
              <a:t>int</a:t>
            </a:r>
            <a:r>
              <a:rPr lang="en-US" sz="3100" dirty="0"/>
              <a:t> first[]={10,40,90,40,10};</a:t>
            </a:r>
            <a:br>
              <a:rPr lang="en-US" sz="3100" dirty="0"/>
            </a:br>
            <a:r>
              <a:rPr lang="en-US" sz="3100" dirty="0"/>
              <a:t>   </a:t>
            </a:r>
            <a:r>
              <a:rPr lang="en-US" sz="3100" dirty="0" err="1"/>
              <a:t>int</a:t>
            </a:r>
            <a:r>
              <a:rPr lang="en-US" sz="3100" dirty="0"/>
              <a:t> second[]={10,20,30,40,50};</a:t>
            </a:r>
            <a:br>
              <a:rPr lang="en-US" sz="3100" dirty="0"/>
            </a:br>
            <a:r>
              <a:rPr lang="en-US" sz="3100" dirty="0"/>
              <a:t>   </a:t>
            </a:r>
            <a:r>
              <a:rPr lang="en-US" sz="3100" dirty="0" err="1"/>
              <a:t>int</a:t>
            </a:r>
            <a:r>
              <a:rPr lang="en-US" sz="3100" dirty="0"/>
              <a:t> results[5];</a:t>
            </a:r>
          </a:p>
          <a:p>
            <a:pPr algn="l"/>
            <a:r>
              <a:rPr lang="en-US" sz="3100" dirty="0"/>
              <a:t>   transform (first, first+5, second, results, </a:t>
            </a:r>
            <a:r>
              <a:rPr lang="en-US" sz="3100" dirty="0" err="1"/>
              <a:t>std</a:t>
            </a:r>
            <a:r>
              <a:rPr lang="en-US" sz="3100" dirty="0"/>
              <a:t>::divides&lt;</a:t>
            </a:r>
            <a:r>
              <a:rPr lang="en-US" sz="3100" dirty="0" err="1"/>
              <a:t>int</a:t>
            </a:r>
            <a:r>
              <a:rPr lang="en-US" sz="3100" dirty="0"/>
              <a:t>&gt;());</a:t>
            </a:r>
            <a:br>
              <a:rPr lang="en-US" sz="3100" dirty="0"/>
            </a:br>
            <a:r>
              <a:rPr lang="en-US" sz="3100" dirty="0"/>
              <a:t>   for (</a:t>
            </a:r>
            <a:r>
              <a:rPr lang="en-US" sz="3100" dirty="0" err="1"/>
              <a:t>int</a:t>
            </a:r>
            <a:r>
              <a:rPr lang="en-US" sz="3100" dirty="0"/>
              <a:t> </a:t>
            </a:r>
            <a:r>
              <a:rPr lang="en-US" sz="3100" dirty="0" err="1"/>
              <a:t>i</a:t>
            </a:r>
            <a:r>
              <a:rPr lang="en-US" sz="3100" dirty="0"/>
              <a:t>=0; </a:t>
            </a:r>
            <a:r>
              <a:rPr lang="en-US" sz="3100" dirty="0" err="1"/>
              <a:t>i</a:t>
            </a:r>
            <a:r>
              <a:rPr lang="en-US" sz="3100" dirty="0"/>
              <a:t>&lt;5; </a:t>
            </a:r>
            <a:r>
              <a:rPr lang="en-US" sz="3100" dirty="0" err="1"/>
              <a:t>i</a:t>
            </a:r>
            <a:r>
              <a:rPr lang="en-US" sz="3100" dirty="0"/>
              <a:t>++)</a:t>
            </a:r>
            <a:br>
              <a:rPr lang="en-US" sz="3100" dirty="0"/>
            </a:br>
            <a:r>
              <a:rPr lang="en-US" sz="3100" dirty="0"/>
              <a:t>      </a:t>
            </a:r>
            <a:r>
              <a:rPr lang="en-US" sz="3100" dirty="0" err="1"/>
              <a:t>cout</a:t>
            </a:r>
            <a:r>
              <a:rPr lang="en-US" sz="3100" dirty="0"/>
              <a:t> &lt;&lt; results[</a:t>
            </a:r>
            <a:r>
              <a:rPr lang="en-US" sz="3100" dirty="0" err="1"/>
              <a:t>i</a:t>
            </a:r>
            <a:r>
              <a:rPr lang="en-US" sz="3100" dirty="0"/>
              <a:t>] &lt;&lt; ' ';</a:t>
            </a:r>
            <a:br>
              <a:rPr lang="en-US" sz="3100" dirty="0"/>
            </a:br>
            <a:r>
              <a:rPr lang="en-US" sz="3100" dirty="0"/>
              <a:t>   </a:t>
            </a:r>
            <a:r>
              <a:rPr lang="en-US" sz="3100" dirty="0" err="1"/>
              <a:t>cout</a:t>
            </a:r>
            <a:r>
              <a:rPr lang="en-US" sz="3100" dirty="0"/>
              <a:t> &lt;&lt; '\n';</a:t>
            </a:r>
            <a:br>
              <a:rPr lang="en-US" sz="3100" dirty="0"/>
            </a:br>
            <a:r>
              <a:rPr lang="en-US" sz="3100" dirty="0"/>
              <a:t>   return 0;</a:t>
            </a:r>
            <a:br>
              <a:rPr lang="en-US" sz="3100" dirty="0"/>
            </a:br>
            <a:r>
              <a:rPr lang="en-US" sz="31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2843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074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1 2 3 1 0 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4328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Function Object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9274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l"/>
            <a:r>
              <a:rPr lang="en-US" sz="2400" dirty="0"/>
              <a:t>#include &lt;</a:t>
            </a:r>
            <a:r>
              <a:rPr lang="en-US" sz="2400" dirty="0" err="1"/>
              <a:t>iostream</a:t>
            </a:r>
            <a:r>
              <a:rPr lang="en-US" sz="2400" dirty="0"/>
              <a:t>&gt;</a:t>
            </a:r>
            <a:br>
              <a:rPr lang="en-US" sz="2400" dirty="0"/>
            </a:br>
            <a:r>
              <a:rPr lang="en-US" sz="2400" dirty="0"/>
              <a:t>#include &lt;functional&gt;</a:t>
            </a:r>
            <a:br>
              <a:rPr lang="en-US" sz="2400" dirty="0"/>
            </a:br>
            <a:r>
              <a:rPr lang="en-US" sz="2400" dirty="0"/>
              <a:t>#include &lt;algorithm&gt;</a:t>
            </a:r>
            <a:br>
              <a:rPr lang="en-US" sz="2400" dirty="0"/>
            </a:br>
            <a:r>
              <a:rPr lang="en-US" sz="2400" dirty="0"/>
              <a:t>#include &lt;vector&gt;</a:t>
            </a:r>
            <a:br>
              <a:rPr lang="en-US" sz="2400" dirty="0"/>
            </a:br>
            <a:r>
              <a:rPr lang="en-US" sz="2400" dirty="0"/>
              <a:t>using namespace </a:t>
            </a:r>
            <a:r>
              <a:rPr lang="en-US" sz="2400" dirty="0" err="1"/>
              <a:t>std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 err="1"/>
              <a:t>int</a:t>
            </a:r>
            <a:r>
              <a:rPr lang="en-US" sz="2400" dirty="0"/>
              <a:t> main()</a:t>
            </a:r>
            <a:br>
              <a:rPr lang="en-US" sz="2400" dirty="0"/>
            </a:b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    vector&lt;</a:t>
            </a:r>
            <a:r>
              <a:rPr lang="en-US" sz="2400" dirty="0" err="1"/>
              <a:t>int</a:t>
            </a:r>
            <a:r>
              <a:rPr lang="en-US" sz="2400" dirty="0"/>
              <a:t>&gt; V1 = {1, 2, 3, 4, 5};</a:t>
            </a:r>
            <a:br>
              <a:rPr lang="en-US" sz="2400" dirty="0"/>
            </a:br>
            <a:r>
              <a:rPr lang="en-US" sz="2400" dirty="0"/>
              <a:t>    vector&lt;</a:t>
            </a:r>
            <a:r>
              <a:rPr lang="en-US" sz="2400" dirty="0" err="1"/>
              <a:t>int</a:t>
            </a:r>
            <a:r>
              <a:rPr lang="en-US" sz="2400" dirty="0"/>
              <a:t>&gt; V2 = {10, 20, 30, 40, 50};</a:t>
            </a:r>
            <a:br>
              <a:rPr lang="en-US" sz="2400" dirty="0"/>
            </a:br>
            <a:r>
              <a:rPr lang="en-US" sz="2400" dirty="0"/>
              <a:t>    vector&lt;</a:t>
            </a:r>
            <a:r>
              <a:rPr lang="en-US" sz="2400" dirty="0" err="1"/>
              <a:t>int</a:t>
            </a:r>
            <a:r>
              <a:rPr lang="en-US" sz="2400" dirty="0"/>
              <a:t>&gt;::iterator </a:t>
            </a:r>
            <a:r>
              <a:rPr lang="en-US" sz="2400" dirty="0" err="1"/>
              <a:t>i</a:t>
            </a:r>
            <a:r>
              <a:rPr lang="en-US" sz="2400" dirty="0"/>
              <a:t>;</a:t>
            </a:r>
            <a:br>
              <a:rPr lang="en-US" sz="2400" dirty="0"/>
            </a:br>
            <a:r>
              <a:rPr lang="en-US" sz="2400" dirty="0"/>
              <a:t>    transform(V1.begin(), V1.end(), V2.begin(), V1.begin(), plus&lt;</a:t>
            </a:r>
            <a:r>
              <a:rPr lang="en-US" sz="2400" dirty="0" err="1"/>
              <a:t>int</a:t>
            </a:r>
            <a:r>
              <a:rPr lang="en-US" sz="2400" dirty="0"/>
              <a:t>&gt;());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 err="1"/>
              <a:t>cout</a:t>
            </a:r>
            <a:r>
              <a:rPr lang="en-US" sz="2400" dirty="0"/>
              <a:t> &lt;&lt; "\</a:t>
            </a:r>
            <a:r>
              <a:rPr lang="en-US" sz="2400" dirty="0" err="1"/>
              <a:t>nThe</a:t>
            </a:r>
            <a:r>
              <a:rPr lang="en-US" sz="2400" dirty="0"/>
              <a:t> sum of elements\n";</a:t>
            </a:r>
            <a:br>
              <a:rPr lang="en-US" sz="2400" dirty="0"/>
            </a:br>
            <a:r>
              <a:rPr lang="en-US" sz="2400" dirty="0"/>
              <a:t>    for (</a:t>
            </a:r>
            <a:r>
              <a:rPr lang="en-US" sz="2400" dirty="0" err="1"/>
              <a:t>i</a:t>
            </a:r>
            <a:r>
              <a:rPr lang="en-US" sz="2400" dirty="0"/>
              <a:t> = V1.begin(); </a:t>
            </a:r>
            <a:r>
              <a:rPr lang="en-US" sz="2400" dirty="0" err="1"/>
              <a:t>i</a:t>
            </a:r>
            <a:r>
              <a:rPr lang="en-US" sz="2400" dirty="0"/>
              <a:t> != V1.end(); </a:t>
            </a:r>
            <a:r>
              <a:rPr lang="en-US" sz="2400" dirty="0" err="1"/>
              <a:t>i</a:t>
            </a:r>
            <a:r>
              <a:rPr lang="en-US" sz="2400" dirty="0"/>
              <a:t>++)</a:t>
            </a:r>
            <a:br>
              <a:rPr lang="en-US" sz="2400" dirty="0"/>
            </a:br>
            <a:r>
              <a:rPr lang="en-US" sz="2400" dirty="0"/>
              <a:t>    {</a:t>
            </a:r>
          </a:p>
          <a:p>
            <a:pPr algn="l"/>
            <a:r>
              <a:rPr lang="en-US" sz="2400" dirty="0"/>
              <a:t>        </a:t>
            </a:r>
            <a:r>
              <a:rPr lang="en-US" sz="2400" dirty="0" err="1"/>
              <a:t>cout</a:t>
            </a:r>
            <a:r>
              <a:rPr lang="en-US" sz="2400" dirty="0"/>
              <a:t> &lt;&lt; *</a:t>
            </a:r>
            <a:r>
              <a:rPr lang="en-US" sz="2400" dirty="0" err="1"/>
              <a:t>i</a:t>
            </a:r>
            <a:r>
              <a:rPr lang="en-US" sz="2400" dirty="0"/>
              <a:t> &lt;&lt; " ";</a:t>
            </a:r>
          </a:p>
          <a:p>
            <a:pPr algn="l"/>
            <a:r>
              <a:rPr lang="en-US" sz="2400" dirty="0"/>
              <a:t>    }</a:t>
            </a:r>
          </a:p>
          <a:p>
            <a:pPr algn="l"/>
            <a:r>
              <a:rPr lang="en-US" sz="24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14033" y="151249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00214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2707190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IN" sz="3200" dirty="0"/>
              <a:t>The sum of elements</a:t>
            </a:r>
          </a:p>
          <a:p>
            <a:pPr algn="just"/>
            <a:r>
              <a:rPr lang="en-IN" sz="3200" dirty="0"/>
              <a:t>11 22 33 44 55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643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8AE907B-77AE-4198-A05D-066C62653F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1200" y="339509"/>
            <a:ext cx="11185526" cy="4191851"/>
          </a:xfrm>
        </p:spPr>
        <p:txBody>
          <a:bodyPr/>
          <a:lstStyle/>
          <a:p>
            <a:pPr algn="l"/>
            <a:endParaRPr lang="en-IN" sz="3200" dirty="0"/>
          </a:p>
          <a:p>
            <a:pPr algn="l"/>
            <a:r>
              <a:rPr lang="en-IN" sz="3200" b="1" dirty="0"/>
              <a:t>Syntax: </a:t>
            </a:r>
          </a:p>
          <a:p>
            <a:pPr algn="l"/>
            <a:endParaRPr lang="en-IN" sz="3200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transform(Iterator inputBegin1, Iterator inputEnd1, </a:t>
            </a:r>
          </a:p>
          <a:p>
            <a:pPr algn="l"/>
            <a:r>
              <a:rPr lang="en-IN" sz="3200" dirty="0"/>
              <a:t>         Iterator inputBegin2, Iterator </a:t>
            </a:r>
            <a:r>
              <a:rPr lang="en-IN" sz="3200" dirty="0" err="1"/>
              <a:t>OutputBegin</a:t>
            </a:r>
            <a:r>
              <a:rPr lang="en-IN" sz="3200" dirty="0"/>
              <a:t>, </a:t>
            </a:r>
          </a:p>
          <a:p>
            <a:pPr algn="l"/>
            <a:r>
              <a:rPr lang="en-IN" sz="3200" dirty="0"/>
              <a:t>         </a:t>
            </a:r>
            <a:r>
              <a:rPr lang="en-IN" sz="3200" dirty="0" err="1"/>
              <a:t>binary_operation</a:t>
            </a:r>
            <a:r>
              <a:rPr lang="en-IN" sz="3200" dirty="0"/>
              <a:t>) </a:t>
            </a:r>
          </a:p>
          <a:p>
            <a:pPr algn="l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8258897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The </a:t>
            </a:r>
            <a:r>
              <a:rPr lang="en-US" altLang="en-US" sz="4400" b="1" dirty="0" err="1">
                <a:solidFill>
                  <a:schemeClr val="bg1"/>
                </a:solidFill>
              </a:rPr>
              <a:t>for_each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65095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4222091"/>
          </a:xfrm>
        </p:spPr>
        <p:txBody>
          <a:bodyPr/>
          <a:lstStyle/>
          <a:p>
            <a:pPr algn="just"/>
            <a:r>
              <a:rPr lang="en-IN" sz="3200" dirty="0"/>
              <a:t>The </a:t>
            </a:r>
            <a:r>
              <a:rPr lang="en-IN" sz="3200" dirty="0" err="1"/>
              <a:t>for_each</a:t>
            </a:r>
            <a:r>
              <a:rPr lang="en-IN" sz="3200" dirty="0"/>
              <a:t>() function applies provided function on each element of the range.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Syntax:</a:t>
            </a:r>
          </a:p>
          <a:p>
            <a:pPr algn="just"/>
            <a:endParaRPr lang="en-US" sz="3200" dirty="0"/>
          </a:p>
          <a:p>
            <a:pPr algn="just"/>
            <a:r>
              <a:rPr lang="en-IN" sz="2800" dirty="0"/>
              <a:t>template &lt;class </a:t>
            </a:r>
            <a:r>
              <a:rPr lang="en-IN" sz="2800" dirty="0" err="1"/>
              <a:t>InputIterator</a:t>
            </a:r>
            <a:r>
              <a:rPr lang="en-IN" sz="2800" dirty="0"/>
              <a:t>, class Function&gt;</a:t>
            </a:r>
          </a:p>
          <a:p>
            <a:pPr algn="just"/>
            <a:r>
              <a:rPr lang="en-IN" sz="2800" dirty="0"/>
              <a:t>Function </a:t>
            </a:r>
            <a:r>
              <a:rPr lang="en-IN" sz="2800" dirty="0" err="1"/>
              <a:t>for_each</a:t>
            </a:r>
            <a:r>
              <a:rPr lang="en-IN" sz="2800" dirty="0"/>
              <a:t> (</a:t>
            </a:r>
            <a:r>
              <a:rPr lang="en-IN" sz="2800" dirty="0" err="1"/>
              <a:t>InputIterator</a:t>
            </a:r>
            <a:r>
              <a:rPr lang="en-IN" sz="2800" dirty="0"/>
              <a:t> first, </a:t>
            </a:r>
            <a:r>
              <a:rPr lang="en-IN" sz="2800" dirty="0" err="1"/>
              <a:t>InputIterator</a:t>
            </a:r>
            <a:r>
              <a:rPr lang="en-IN" sz="2800" dirty="0"/>
              <a:t> last, Function </a:t>
            </a:r>
            <a:r>
              <a:rPr lang="en-IN" sz="2800" dirty="0" err="1"/>
              <a:t>fn</a:t>
            </a:r>
            <a:r>
              <a:rPr lang="en-IN" sz="2800" dirty="0"/>
              <a:t>);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960836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5346970"/>
          </a:xfrm>
        </p:spPr>
        <p:txBody>
          <a:bodyPr/>
          <a:lstStyle/>
          <a:p>
            <a:pPr algn="just"/>
            <a:r>
              <a:rPr lang="en-IN" sz="3200" b="1" dirty="0"/>
              <a:t>Parameters: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first − Input iterator to the initial position.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last − Final iterator to the final position.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 err="1"/>
              <a:t>fn</a:t>
            </a:r>
            <a:r>
              <a:rPr lang="en-IN" sz="3200" dirty="0"/>
              <a:t> − Unary function that accepts an element in the range as argument.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0559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Example 1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2914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5346970"/>
          </a:xfrm>
        </p:spPr>
        <p:txBody>
          <a:bodyPr/>
          <a:lstStyle/>
          <a:p>
            <a:pPr algn="l"/>
            <a:r>
              <a:rPr lang="en-US" sz="3200" dirty="0"/>
              <a:t>#include &lt;</a:t>
            </a:r>
            <a:r>
              <a:rPr lang="en-US" sz="3200" dirty="0" err="1"/>
              <a:t>iostream</a:t>
            </a:r>
            <a:r>
              <a:rPr lang="en-US" sz="3200" dirty="0"/>
              <a:t>&gt;</a:t>
            </a:r>
          </a:p>
          <a:p>
            <a:pPr algn="l"/>
            <a:r>
              <a:rPr lang="en-US" sz="3200" dirty="0"/>
              <a:t>#include &lt;algorithm&gt;</a:t>
            </a:r>
          </a:p>
          <a:p>
            <a:pPr algn="l"/>
            <a:r>
              <a:rPr lang="en-US" sz="3200" dirty="0"/>
              <a:t>using namespace </a:t>
            </a:r>
            <a:r>
              <a:rPr lang="en-US" sz="3200" dirty="0" err="1"/>
              <a:t>std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#include &lt;vector&gt;</a:t>
            </a:r>
          </a:p>
          <a:p>
            <a:pPr algn="l"/>
            <a:r>
              <a:rPr lang="en-US" sz="3200" dirty="0"/>
              <a:t>void </a:t>
            </a:r>
            <a:r>
              <a:rPr lang="en-US" sz="3200" dirty="0" err="1"/>
              <a:t>myfunction</a:t>
            </a:r>
            <a:r>
              <a:rPr lang="en-US" sz="3200" dirty="0"/>
              <a:t>(</a:t>
            </a:r>
            <a:r>
              <a:rPr lang="en-US" sz="3200" dirty="0" err="1"/>
              <a:t>int</a:t>
            </a:r>
            <a:r>
              <a:rPr lang="en-US" sz="3200" dirty="0"/>
              <a:t> </a:t>
            </a:r>
            <a:r>
              <a:rPr lang="en-US" sz="3200" dirty="0" err="1"/>
              <a:t>i</a:t>
            </a:r>
            <a:r>
              <a:rPr lang="en-US" sz="3200" dirty="0"/>
              <a:t>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 &lt;&lt; ' ' &lt;&lt; </a:t>
            </a:r>
            <a:r>
              <a:rPr lang="en-US" sz="3200" dirty="0" err="1"/>
              <a:t>i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62211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6160072"/>
          </a:xfrm>
        </p:spPr>
        <p:txBody>
          <a:bodyPr/>
          <a:lstStyle/>
          <a:p>
            <a:pPr algn="l"/>
            <a:r>
              <a:rPr lang="en-US" sz="3200" dirty="0" err="1"/>
              <a:t>int</a:t>
            </a:r>
            <a:r>
              <a:rPr lang="en-US" sz="3200" dirty="0"/>
              <a:t> main()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    vector&lt;</a:t>
            </a:r>
            <a:r>
              <a:rPr lang="en-US" sz="3200" dirty="0" err="1"/>
              <a:t>int</a:t>
            </a:r>
            <a:r>
              <a:rPr lang="en-US" sz="3200" dirty="0"/>
              <a:t>&gt; V = {1, 2, 3, 4, 5};</a:t>
            </a:r>
          </a:p>
          <a:p>
            <a:pPr algn="l"/>
            <a:r>
              <a:rPr lang="en-US" sz="3200" dirty="0"/>
              <a:t>    vector&lt;</a:t>
            </a:r>
            <a:r>
              <a:rPr lang="en-US" sz="3200" dirty="0" err="1"/>
              <a:t>int</a:t>
            </a:r>
            <a:r>
              <a:rPr lang="en-US" sz="3200" dirty="0"/>
              <a:t>&gt;::iterator </a:t>
            </a:r>
            <a:r>
              <a:rPr lang="en-US" sz="3200" dirty="0" err="1"/>
              <a:t>i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 &lt;&lt; "Using vector\n";</a:t>
            </a:r>
          </a:p>
          <a:p>
            <a:pPr algn="l"/>
            <a:r>
              <a:rPr lang="en-US" sz="3200" dirty="0"/>
              <a:t>    </a:t>
            </a:r>
            <a:r>
              <a:rPr lang="en-US" sz="3200" dirty="0" err="1"/>
              <a:t>for_each</a:t>
            </a:r>
            <a:r>
              <a:rPr lang="en-US" sz="3200" dirty="0"/>
              <a:t>(</a:t>
            </a:r>
            <a:r>
              <a:rPr lang="en-US" sz="3200" dirty="0" err="1"/>
              <a:t>V.begin</a:t>
            </a:r>
            <a:r>
              <a:rPr lang="en-US" sz="3200" dirty="0"/>
              <a:t>(), </a:t>
            </a:r>
            <a:r>
              <a:rPr lang="en-US" sz="3200" dirty="0" err="1"/>
              <a:t>V.end</a:t>
            </a:r>
            <a:r>
              <a:rPr lang="en-US" sz="3200" dirty="0"/>
              <a:t>(), </a:t>
            </a:r>
            <a:r>
              <a:rPr lang="en-US" sz="3200" dirty="0" err="1"/>
              <a:t>myfunction</a:t>
            </a:r>
            <a:r>
              <a:rPr lang="en-US" sz="3200" dirty="0"/>
              <a:t>);</a:t>
            </a:r>
          </a:p>
          <a:p>
            <a:pPr algn="l"/>
            <a:r>
              <a:rPr lang="en-US" sz="3200" dirty="0"/>
              <a:t>    return (0);</a:t>
            </a:r>
          </a:p>
          <a:p>
            <a:pPr algn="l"/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1 2 3 4 5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808261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Example 2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958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Introduction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5818878"/>
          </a:xfrm>
        </p:spPr>
        <p:txBody>
          <a:bodyPr/>
          <a:lstStyle/>
          <a:p>
            <a:pPr algn="l"/>
            <a:r>
              <a:rPr lang="en-US" sz="3200" dirty="0"/>
              <a:t>void even(</a:t>
            </a:r>
            <a:r>
              <a:rPr lang="en-US" sz="3200" dirty="0" err="1"/>
              <a:t>int</a:t>
            </a:r>
            <a:r>
              <a:rPr lang="en-US" sz="3200" dirty="0"/>
              <a:t> n)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if (n % 2 == 0)</a:t>
            </a:r>
            <a:br>
              <a:rPr lang="en-US" sz="3200" dirty="0"/>
            </a:br>
            <a:r>
              <a:rPr lang="en-US" sz="3200" dirty="0"/>
              <a:t>        </a:t>
            </a:r>
            <a:r>
              <a:rPr lang="en-US" sz="3200" dirty="0" err="1"/>
              <a:t>cout</a:t>
            </a:r>
            <a:r>
              <a:rPr lang="en-US" sz="3200" dirty="0"/>
              <a:t> &lt;&lt; n &lt;&lt; ' ';</a:t>
            </a:r>
            <a:br>
              <a:rPr lang="en-US" sz="3200" dirty="0"/>
            </a:br>
            <a:r>
              <a:rPr lang="en-US" sz="3200" dirty="0"/>
              <a:t>}</a:t>
            </a:r>
            <a:br>
              <a:rPr lang="en-US" sz="3200" dirty="0"/>
            </a:br>
            <a:r>
              <a:rPr lang="en-US" sz="3200" dirty="0" err="1"/>
              <a:t>int</a:t>
            </a:r>
            <a:r>
              <a:rPr lang="en-US" sz="3200" dirty="0"/>
              <a:t> 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vector&lt;</a:t>
            </a:r>
            <a:r>
              <a:rPr lang="en-US" sz="3200" dirty="0" err="1"/>
              <a:t>int</a:t>
            </a:r>
            <a:r>
              <a:rPr lang="en-US" sz="3200" dirty="0"/>
              <a:t>&gt; v = {1, 2, 3, 4, 5};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 &lt;&lt; "Even numbers from vector v: " &lt;&lt; 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</a:p>
          <a:p>
            <a:pPr algn="l"/>
            <a:r>
              <a:rPr lang="en-US" sz="3200" dirty="0"/>
              <a:t>    </a:t>
            </a:r>
            <a:r>
              <a:rPr lang="en-US" sz="3200" dirty="0" err="1"/>
              <a:t>for_each</a:t>
            </a:r>
            <a:r>
              <a:rPr lang="en-US" sz="3200" dirty="0"/>
              <a:t>(</a:t>
            </a:r>
            <a:r>
              <a:rPr lang="en-US" sz="3200" dirty="0" err="1"/>
              <a:t>v.begin</a:t>
            </a:r>
            <a:r>
              <a:rPr lang="en-US" sz="3200" dirty="0"/>
              <a:t>(), </a:t>
            </a:r>
            <a:r>
              <a:rPr lang="en-US" sz="3200" dirty="0" err="1"/>
              <a:t>v.end</a:t>
            </a:r>
            <a:r>
              <a:rPr lang="en-US" sz="3200" dirty="0"/>
              <a:t>(), even);</a:t>
            </a:r>
          </a:p>
          <a:p>
            <a:pPr algn="l"/>
            <a:r>
              <a:rPr lang="en-US" sz="3200" dirty="0"/>
              <a:t>    return 0;</a:t>
            </a:r>
            <a:br>
              <a:rPr lang="en-US" sz="3200" dirty="0"/>
            </a:br>
            <a:r>
              <a:rPr lang="en-US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96902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2584359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Even numbers from vector v:</a:t>
            </a:r>
          </a:p>
          <a:p>
            <a:pPr algn="just"/>
            <a:r>
              <a:rPr lang="en-IN" sz="3200" dirty="0"/>
              <a:t>2 4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988936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Example 2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6211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5818878"/>
          </a:xfrm>
        </p:spPr>
        <p:txBody>
          <a:bodyPr/>
          <a:lstStyle/>
          <a:p>
            <a:pPr algn="l"/>
            <a:r>
              <a:rPr lang="en-US" sz="3200" dirty="0"/>
              <a:t>void square(int </a:t>
            </a:r>
            <a:r>
              <a:rPr lang="en-US" sz="3200" dirty="0" err="1"/>
              <a:t>i</a:t>
            </a:r>
            <a:r>
              <a:rPr lang="en-US" sz="3200" dirty="0"/>
              <a:t>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i</a:t>
            </a:r>
            <a:r>
              <a:rPr lang="en-US" sz="3200" dirty="0"/>
              <a:t> = </a:t>
            </a:r>
            <a:r>
              <a:rPr lang="en-US" sz="3200" dirty="0" err="1"/>
              <a:t>i</a:t>
            </a:r>
            <a:r>
              <a:rPr lang="en-US" sz="3200" dirty="0"/>
              <a:t>*</a:t>
            </a:r>
            <a:r>
              <a:rPr lang="en-US" sz="3200" dirty="0" err="1"/>
              <a:t>i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&lt;&lt;</a:t>
            </a:r>
            <a:r>
              <a:rPr lang="en-US" sz="3200" dirty="0" err="1"/>
              <a:t>i</a:t>
            </a:r>
            <a:r>
              <a:rPr lang="en-US" sz="3200" dirty="0"/>
              <a:t>&lt;&lt;" ";</a:t>
            </a:r>
            <a:br>
              <a:rPr lang="en-US" sz="3200" dirty="0"/>
            </a:br>
            <a:r>
              <a:rPr lang="en-US" sz="3200" dirty="0"/>
              <a:t>}</a:t>
            </a:r>
            <a:br>
              <a:rPr lang="en-US" sz="3200" dirty="0"/>
            </a:br>
            <a:r>
              <a:rPr lang="en-US" sz="3200" dirty="0"/>
              <a:t>int 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vector&lt;int&gt; v1 = {1,2,3,4,5};</a:t>
            </a:r>
            <a:br>
              <a:rPr lang="en-US" sz="3200" dirty="0"/>
            </a:br>
            <a:r>
              <a:rPr lang="en-US" sz="3200" dirty="0"/>
              <a:t>    vector&lt;int&gt;::iterator </a:t>
            </a:r>
            <a:r>
              <a:rPr lang="en-US" sz="3200" dirty="0" err="1"/>
              <a:t>i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for_each</a:t>
            </a:r>
            <a:r>
              <a:rPr lang="en-US" sz="3200" dirty="0"/>
              <a:t>(v1.begin(),v1.end(),square);</a:t>
            </a:r>
            <a:br>
              <a:rPr lang="en-US" sz="3200" dirty="0"/>
            </a:br>
            <a:r>
              <a:rPr lang="en-US" sz="3200" dirty="0"/>
              <a:t>    return(0);</a:t>
            </a:r>
            <a:br>
              <a:rPr lang="en-US" sz="3200" dirty="0"/>
            </a:br>
            <a:r>
              <a:rPr lang="en-US" sz="3200" dirty="0"/>
              <a:t>}</a:t>
            </a:r>
          </a:p>
          <a:p>
            <a:pPr algn="l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75832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2390409"/>
          </a:xfrm>
        </p:spPr>
        <p:txBody>
          <a:bodyPr/>
          <a:lstStyle/>
          <a:p>
            <a:pPr algn="l"/>
            <a:r>
              <a:rPr lang="en-US" sz="3200" dirty="0"/>
              <a:t>Output:</a:t>
            </a:r>
          </a:p>
          <a:p>
            <a:pPr algn="l"/>
            <a:endParaRPr lang="en-US" sz="3200" dirty="0"/>
          </a:p>
          <a:p>
            <a:pPr algn="l"/>
            <a:r>
              <a:rPr lang="en-US" sz="3200" dirty="0"/>
              <a:t>1 4 9 16 25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10693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3914410"/>
          </a:xfrm>
        </p:spPr>
        <p:txBody>
          <a:bodyPr/>
          <a:lstStyle/>
          <a:p>
            <a:pPr algn="just"/>
            <a:r>
              <a:rPr lang="en-US" sz="3200" dirty="0"/>
              <a:t>A function that is wrapped in a class and it is available like an object is known as function object.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Therefore, we are going to treat a function as an object.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is also known as functor.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5516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180089"/>
          </a:xfrm>
        </p:spPr>
        <p:txBody>
          <a:bodyPr/>
          <a:lstStyle/>
          <a:p>
            <a:pPr algn="l"/>
            <a:r>
              <a:rPr lang="en-US" sz="3200" dirty="0"/>
              <a:t>#include&lt;functional&gt;</a:t>
            </a:r>
            <a:br>
              <a:rPr lang="en-US" sz="3200" dirty="0"/>
            </a:br>
            <a:r>
              <a:rPr lang="en-US" sz="3200" dirty="0"/>
              <a:t>#include&lt;algorithm&gt;</a:t>
            </a:r>
            <a:br>
              <a:rPr lang="en-US" sz="3200" dirty="0"/>
            </a:br>
            <a:r>
              <a:rPr lang="en-US" sz="3200" dirty="0"/>
              <a:t>using namespace std;</a:t>
            </a:r>
            <a:br>
              <a:rPr lang="en-US" sz="3200" dirty="0"/>
            </a:br>
            <a:r>
              <a:rPr lang="en-US" sz="3200" dirty="0"/>
              <a:t>int 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int a[]= {1,32,4,2,54,7};</a:t>
            </a:r>
            <a:br>
              <a:rPr lang="en-US" sz="3200" dirty="0"/>
            </a:br>
            <a:r>
              <a:rPr lang="en-US" sz="3200" dirty="0"/>
              <a:t>    sort(a,a+6);</a:t>
            </a:r>
            <a:br>
              <a:rPr lang="en-US" sz="3200" dirty="0"/>
            </a:br>
            <a:r>
              <a:rPr lang="en-US" sz="3200" dirty="0"/>
              <a:t>    for(int </a:t>
            </a:r>
            <a:r>
              <a:rPr lang="en-US" sz="3200" dirty="0" err="1"/>
              <a:t>i</a:t>
            </a:r>
            <a:r>
              <a:rPr lang="en-US" sz="3200" dirty="0"/>
              <a:t>=0;i&lt;6;i++)</a:t>
            </a:r>
            <a:br>
              <a:rPr lang="en-US" sz="3200" dirty="0"/>
            </a:br>
            <a:r>
              <a:rPr lang="en-US" sz="3200" dirty="0"/>
              <a:t>    {</a:t>
            </a:r>
            <a:br>
              <a:rPr lang="en-US" sz="3200" dirty="0"/>
            </a:br>
            <a:r>
              <a:rPr lang="en-US" sz="3200" dirty="0"/>
              <a:t>        </a:t>
            </a:r>
            <a:r>
              <a:rPr lang="en-US" sz="3200" dirty="0" err="1"/>
              <a:t>cout</a:t>
            </a:r>
            <a:r>
              <a:rPr lang="en-US" sz="3200" dirty="0"/>
              <a:t>&lt;&lt;a[</a:t>
            </a:r>
            <a:r>
              <a:rPr lang="en-US" sz="3200" dirty="0" err="1"/>
              <a:t>i</a:t>
            </a:r>
            <a:r>
              <a:rPr lang="en-US" sz="3200" dirty="0"/>
              <a:t>]&lt;&lt;" ";</a:t>
            </a:r>
            <a:br>
              <a:rPr lang="en-US" sz="3200" dirty="0"/>
            </a:br>
            <a:r>
              <a:rPr lang="en-US" sz="3200" dirty="0"/>
              <a:t>   }</a:t>
            </a:r>
            <a:br>
              <a:rPr lang="en-US" sz="3200" dirty="0"/>
            </a:br>
            <a:r>
              <a:rPr lang="en-US" sz="3200" dirty="0"/>
              <a:t>    return(0);</a:t>
            </a:r>
            <a:br>
              <a:rPr lang="en-US" sz="3200" dirty="0"/>
            </a:br>
            <a:r>
              <a:rPr lang="en-US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99728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2735849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1 2 4 7 32 54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24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180089"/>
          </a:xfrm>
        </p:spPr>
        <p:txBody>
          <a:bodyPr/>
          <a:lstStyle/>
          <a:p>
            <a:pPr algn="l"/>
            <a:r>
              <a:rPr lang="en-US" sz="3200" dirty="0"/>
              <a:t>#include&lt;functional&gt;</a:t>
            </a:r>
            <a:br>
              <a:rPr lang="en-US" sz="3200" dirty="0"/>
            </a:br>
            <a:r>
              <a:rPr lang="en-US" sz="3200" dirty="0"/>
              <a:t>#include&lt;algorithm&gt;</a:t>
            </a:r>
            <a:br>
              <a:rPr lang="en-US" sz="3200" dirty="0"/>
            </a:br>
            <a:r>
              <a:rPr lang="en-US" sz="3200" dirty="0"/>
              <a:t>using namespace std;</a:t>
            </a:r>
            <a:br>
              <a:rPr lang="en-US" sz="3200" dirty="0"/>
            </a:br>
            <a:r>
              <a:rPr lang="en-US" sz="3200" dirty="0"/>
              <a:t>int 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int a[]= {1,32,4,2,54,7};</a:t>
            </a:r>
            <a:br>
              <a:rPr lang="en-US" sz="3200" dirty="0"/>
            </a:br>
            <a:r>
              <a:rPr lang="en-US" sz="3200" dirty="0"/>
              <a:t>    sort(a,a+6,greater&lt;int&gt;());</a:t>
            </a:r>
            <a:br>
              <a:rPr lang="en-US" sz="3200" dirty="0"/>
            </a:br>
            <a:r>
              <a:rPr lang="en-US" sz="3200" dirty="0"/>
              <a:t>    for(int </a:t>
            </a:r>
            <a:r>
              <a:rPr lang="en-US" sz="3200" dirty="0" err="1"/>
              <a:t>i</a:t>
            </a:r>
            <a:r>
              <a:rPr lang="en-US" sz="3200" dirty="0"/>
              <a:t>=0;i&lt;6;i++)</a:t>
            </a:r>
            <a:br>
              <a:rPr lang="en-US" sz="3200" dirty="0"/>
            </a:br>
            <a:r>
              <a:rPr lang="en-US" sz="3200" dirty="0"/>
              <a:t>    {</a:t>
            </a:r>
            <a:br>
              <a:rPr lang="en-US" sz="3200" dirty="0"/>
            </a:br>
            <a:r>
              <a:rPr lang="en-US" sz="3200" dirty="0"/>
              <a:t>        </a:t>
            </a:r>
            <a:r>
              <a:rPr lang="en-US" sz="3200" dirty="0" err="1"/>
              <a:t>cout</a:t>
            </a:r>
            <a:r>
              <a:rPr lang="en-US" sz="3200" dirty="0"/>
              <a:t>&lt;&lt;a[</a:t>
            </a:r>
            <a:r>
              <a:rPr lang="en-US" sz="3200" dirty="0" err="1"/>
              <a:t>i</a:t>
            </a:r>
            <a:r>
              <a:rPr lang="en-US" sz="3200" dirty="0"/>
              <a:t>]&lt;&lt;" ";</a:t>
            </a:r>
            <a:br>
              <a:rPr lang="en-US" sz="3200" dirty="0"/>
            </a:br>
            <a:r>
              <a:rPr lang="en-US" sz="3200" dirty="0"/>
              <a:t>   }</a:t>
            </a:r>
            <a:br>
              <a:rPr lang="en-US" sz="3200" dirty="0"/>
            </a:br>
            <a:r>
              <a:rPr lang="en-US" sz="3200" dirty="0"/>
              <a:t>    return(0);</a:t>
            </a:r>
            <a:br>
              <a:rPr lang="en-US" sz="3200" dirty="0"/>
            </a:br>
            <a:r>
              <a:rPr lang="en-US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7578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2298969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54 32 7 4 2 1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706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The transform() function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576997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5685</TotalTime>
  <Words>1240</Words>
  <Application>Microsoft Office PowerPoint</Application>
  <PresentationFormat>Widescreen</PresentationFormat>
  <Paragraphs>102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491</cp:revision>
  <dcterms:created xsi:type="dcterms:W3CDTF">2018-04-24T17:14:44Z</dcterms:created>
  <dcterms:modified xsi:type="dcterms:W3CDTF">2023-04-25T10:40:17Z</dcterms:modified>
</cp:coreProperties>
</file>

<file path=docProps/thumbnail.jpeg>
</file>